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22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52" y="945576"/>
            <a:ext cx="63007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№16 по Самарской области предупреждает, что налогоплательщик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самостоятельно в установленный законодательством срок исполнять обязанности по уплате налогов и взносов (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Федерации).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уплата не произведена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едином налоговом счете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(далее-ЕНС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налогоплательщика образуется отрицательное сальдо, наличие которого является основанием для направления налогоплательщику требования об уплате задолженности (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</a:t>
            </a:r>
            <a:r>
              <a:rPr lang="ru-RU" sz="15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</a:t>
            </a:r>
            <a:r>
              <a:rPr lang="ru-RU" sz="15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Федерации).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 всем налогоплательщикам - юридическим лицам, индивидуальным предпринимателям и физическим лицам по единой форме. В нем содержится информация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задолженности на момент направления требования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налогам, авансовым платежам, сборам, страховым взносам, пеням, штрафам, процентам), указан срок исполнения обязанности и меры по взысканию, которые будут предприняты налоговой службой при неисполнении требования. Данный документ формируется один раз и подлежит исполнению до образования положительного или нулевого сальдо ЕНС.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требование считается исполненным в случае уплаты задолженности в размере отрицательного сальдо на дату его исполнения. </a:t>
            </a:r>
          </a:p>
          <a:p>
            <a:pPr indent="457200"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об уплате задолженности могут вручить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налогоплательщику: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ично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- по телекоммуникационным каналам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(ТКС)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через «Личный кабинет налогоплательщика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на Едином портале государственных и муниципальных услуг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(далее-ЕПГУ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предварительно направив уведомление о необходимости получения документов от налоговых органов в электронной форме через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164222</TotalTime>
  <Words>79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1925</cp:revision>
  <cp:lastPrinted>2024-05-08T10:33:00Z</cp:lastPrinted>
  <dcterms:created xsi:type="dcterms:W3CDTF">2014-10-08T23:03:32Z</dcterms:created>
  <dcterms:modified xsi:type="dcterms:W3CDTF">2024-05-08T11:07:10Z</dcterms:modified>
</cp:coreProperties>
</file>