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BB"/>
    <a:srgbClr val="FFFFFF"/>
    <a:srgbClr val="CD3535"/>
    <a:srgbClr val="F1450F"/>
    <a:srgbClr val="24ABC2"/>
    <a:srgbClr val="36C3DA"/>
    <a:srgbClr val="25C6FF"/>
    <a:srgbClr val="E46C0A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svg"/><Relationship Id="rId7" Type="http://schemas.openxmlformats.org/officeDocument/2006/relationships/hyperlink" Target="http://www.nalog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6330.doverie.rtu@tax.gov.ru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644" y="1003016"/>
            <a:ext cx="6444716" cy="5832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Межрайонная ИФНС России №16 по Самарской области информирует о возможности обращения на «телефон доверия» по вопросам противодействия коррупции, в целях оперативного реагирования на возможные коррупционные проявления в деятельности федеральных государственных гражданских служащих ФНС России, территориальных налоговых органов и работников организаций, находящихся в ведении ФНС России, а также для обеспечения защиты прав и законных интересов граждан и организаций.</a:t>
            </a:r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Налоговая служба стремится к повышению прозрачности и открытости в своей деятельности и рекомендует сообщать о фактах коррупционных правонарушений по «телефону доверия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(84635)3-15-49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функционирования «телефона доверия» – круглосуточный.</a:t>
            </a:r>
            <a:endParaRPr lang="ru-RU" sz="1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обеспечения защиты прав и законных интересов граждан, о фактах коррупции в налоговых органах возможно уведомить путем направления сообщения на электронную почту: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6330.doverie.rtu@tax.gov.ru</a:t>
            </a:r>
            <a:endParaRPr lang="ru-RU" sz="17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подробную информацию по вопросам противодействия коррупции можно получить на сайте налоговой службы </a:t>
            </a:r>
            <a:r>
              <a:rPr lang="en-US" sz="17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17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700" b="1" u="sng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nalog</a:t>
            </a:r>
            <a:r>
              <a:rPr lang="ru-RU" sz="17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700" b="1" u="sng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gov</a:t>
            </a:r>
            <a:r>
              <a:rPr lang="ru-RU" sz="17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700" b="1" u="sng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6330-01-007\Downloads\IMG_89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24" y="8411260"/>
            <a:ext cx="1764971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6330-01-007\Downloads\IMG_157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1" y="8411260"/>
            <a:ext cx="1188132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6330-01-007\Downloads\IMG_374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15" y="8301372"/>
            <a:ext cx="1731477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164671</TotalTime>
  <Words>154</Words>
  <Application>Microsoft Office PowerPoint</Application>
  <PresentationFormat>Лист A4 (210x297 мм)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Times New Roman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1952</cp:revision>
  <cp:lastPrinted>2025-05-20T05:33:47Z</cp:lastPrinted>
  <dcterms:created xsi:type="dcterms:W3CDTF">2014-10-08T23:03:32Z</dcterms:created>
  <dcterms:modified xsi:type="dcterms:W3CDTF">2025-05-20T05:48:10Z</dcterms:modified>
</cp:coreProperties>
</file>