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3186" y="-3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pic>
        <p:nvPicPr>
          <p:cNvPr id="2" name="Picture 2" descr="C:\Users\6330-01-007\Downloads\IMG_86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205872"/>
            <a:ext cx="5796644" cy="71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164185</TotalTime>
  <Words>9</Words>
  <Application>Microsoft Office PowerPoint</Application>
  <PresentationFormat>Лист A4 (210x297 мм)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Башарова Анна Андреевна</cp:lastModifiedBy>
  <cp:revision>1918</cp:revision>
  <cp:lastPrinted>2023-12-21T06:41:48Z</cp:lastPrinted>
  <dcterms:created xsi:type="dcterms:W3CDTF">2014-10-08T23:03:32Z</dcterms:created>
  <dcterms:modified xsi:type="dcterms:W3CDTF">2023-12-21T07:27:10Z</dcterms:modified>
</cp:coreProperties>
</file>