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653" y="945576"/>
            <a:ext cx="6193462" cy="7709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3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России № 16 по Самарской области напоминает, что налогоплательщики вправе провести сверку сумм денежных средств, перечисленных или признаваемых в качестве ЕНП, а также сумм, перечисленных не в качестве ЕНП.</a:t>
            </a:r>
          </a:p>
          <a:p>
            <a:pPr indent="457200" algn="just"/>
            <a:r>
              <a:rPr lang="ru-RU" sz="13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от 29.12.2022 N ЕД-7-19/1295@ ФНС России утверждены Методические рекомендации по электронному документообороту с налогоплательщиками. Ответы на электронные запросы налогоплательщиков формируются в автоматическом режиме на основании данных информационных ресурсов в установленных форматах (RTF, XML, PDF). </a:t>
            </a:r>
          </a:p>
          <a:p>
            <a:pPr indent="457200" algn="just"/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справок, которые характеризуют расчеты с бюджетом по уплате налогов, сборов, страховых взносов, пеней, штрафов, процентов, налогоплательщиком направляется запрос (заявление) (пп.5.2 п.1 ст. 21 Налогового кодекса РФ).</a:t>
            </a:r>
          </a:p>
          <a:p>
            <a:pPr indent="457200" algn="just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запроса предоставляется один из следующих документов:</a:t>
            </a:r>
          </a:p>
          <a:p>
            <a:pPr indent="457200" algn="just"/>
            <a:r>
              <a:rPr lang="ru-RU" sz="13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перечень бухгалтерской и налоговой отчетности, представленной в отчетном году</a:t>
            </a:r>
          </a:p>
          <a:p>
            <a:pPr indent="457200" algn="just"/>
            <a:r>
              <a:rPr lang="ru-RU" sz="13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2)справку о наличии (по состоянию на дату формирования справки) положительного, отрицательного или нулевого сальдо единого налогового счета налогоплательщика.</a:t>
            </a:r>
          </a:p>
          <a:p>
            <a:pPr indent="457200" algn="just"/>
            <a:r>
              <a:rPr lang="ru-RU" sz="13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сальдо отрицательное, в справке также детализируют сведения об обязанности по уплате налогов (авансовых платежей по налогам, сборов, страховых взносов, пеней, штрафов, процентов);</a:t>
            </a:r>
          </a:p>
          <a:p>
            <a:pPr indent="457200" algn="just"/>
            <a:r>
              <a:rPr lang="ru-RU" sz="13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справку о принадлежности сумм денежных средств, перечисленных в качестве ЕНП. В справке также раскрываются сведения о средствах, признаваемых в качестве ЕНП.</a:t>
            </a:r>
          </a:p>
          <a:p>
            <a:pPr indent="457200" algn="just"/>
            <a:r>
              <a:rPr lang="ru-RU" sz="13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справка формируется за период, не превышающий трех лет, предшествующих дню поступления в налоговый орган запроса;</a:t>
            </a:r>
          </a:p>
          <a:p>
            <a:pPr indent="457200" algn="just"/>
            <a:r>
              <a:rPr lang="ru-RU" sz="13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справку об исполнении обязанности по уплате налогов, сборов, страховых взносов, пеней, штрафов, процентов на основании данных налогового органа.</a:t>
            </a:r>
          </a:p>
          <a:p>
            <a:pPr indent="457200" algn="just"/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справок по состоянию на 28-е число каждого месяца приостановлено. Если это нерабочий день, то блокировка переносится на ближайший следующий рабочий день. Начиная с 29-го числа текущего месяца (ближайшего рабочего дня) их формирование инспекцией возобновляется автоматически.</a:t>
            </a:r>
          </a:p>
          <a:p>
            <a:pPr indent="457200" algn="just"/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личных кабинетах налогоплательщика 28 числа будут отображаться по состоянию на 27 число месяца.</a:t>
            </a:r>
          </a:p>
          <a:p>
            <a:pPr indent="457200" algn="just"/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164222</TotalTime>
  <Words>330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1928</cp:revision>
  <cp:lastPrinted>2024-04-27T06:33:54Z</cp:lastPrinted>
  <dcterms:created xsi:type="dcterms:W3CDTF">2014-10-08T23:03:32Z</dcterms:created>
  <dcterms:modified xsi:type="dcterms:W3CDTF">2024-04-27T12:15:51Z</dcterms:modified>
</cp:coreProperties>
</file>