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40925"/>
  <p:embeddedFontLst>
    <p:embeddedFont>
      <p:font typeface="Golos Text" charset="0"/>
      <p:regular r:id="rId5"/>
      <p:bold r:id="rId6"/>
    </p:embeddedFon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86" d="100"/>
          <a:sy n="86" d="100"/>
        </p:scale>
        <p:origin x="-3186" y="-72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2155"/>
            <a:ext cx="2950476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2155"/>
            <a:ext cx="2950476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2"/>
            <a:ext cx="5447030" cy="4473416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2155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0064" y="1003016"/>
            <a:ext cx="5995279" cy="53245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7200" algn="just"/>
            <a:r>
              <a:rPr lang="ru-RU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Межрайонная ИФНС России № 16 по Самарской области </a:t>
            </a:r>
            <a:r>
              <a:rPr lang="ru-RU" sz="17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напоминает, </a:t>
            </a: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распределяются средства на едином налоговом счете (ЕНС) индивидуальных предпринимателей.</a:t>
            </a:r>
          </a:p>
          <a:p>
            <a:pPr indent="457200" algn="just"/>
            <a:r>
              <a:rPr lang="ru-RU" sz="17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Переплата (положительное сальдо ЕНС) индивидуального предпринимателя резервируется в счет предстоящей обязанности по уплате имущественных налогов и НДФЛ. Если сальдо ЕНС меньше, то средства будут зачитываться в счет исполнения налогового уведомления по мере поступления платежей до полного погашения предстоящей обязанности.</a:t>
            </a:r>
          </a:p>
          <a:p>
            <a:pPr indent="457200" algn="just"/>
            <a:r>
              <a:rPr lang="ru-RU" sz="17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 </a:t>
            </a:r>
            <a:r>
              <a:rPr lang="ru-RU" sz="1700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предпринимателя </a:t>
            </a:r>
            <a:r>
              <a:rPr lang="ru-RU" sz="17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 декабря появится недоимка по уплате других налогов, то зачтенная сумма с обязательств по имущественным налогам распределится в счет погашения обязательств с более ранним сроком уплаты.</a:t>
            </a:r>
          </a:p>
          <a:p>
            <a:pPr indent="457200" algn="just"/>
            <a:r>
              <a:rPr lang="ru-RU" sz="17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перечнем вопросов и разъяснений по ЕНС можно ознакомиться в специальном сервисе ФНС России </a:t>
            </a:r>
            <a:r>
              <a:rPr lang="en-US" sz="1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www.nalog.gov.ru</a:t>
            </a:r>
            <a:r>
              <a:rPr lang="ru-RU" sz="17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«Часто задаваемые вопросы» выбрав тематику «Единый налоговый счет (ЕНС)».</a:t>
            </a:r>
          </a:p>
        </p:txBody>
      </p:sp>
      <p:pic>
        <p:nvPicPr>
          <p:cNvPr id="10" name="Picture 3" descr="C:\Users\6330-01-007\Downloads\IMG_896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124" y="8411260"/>
            <a:ext cx="1764971" cy="113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164522</TotalTime>
  <Words>137</Words>
  <Application>Microsoft Office PowerPoint</Application>
  <PresentationFormat>Лист A4 (210x297 мм)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Golos Text</vt:lpstr>
      <vt:lpstr>Times New Roman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Башарова Анна Андреевна</cp:lastModifiedBy>
  <cp:revision>1947</cp:revision>
  <cp:lastPrinted>2024-09-09T09:18:27Z</cp:lastPrinted>
  <dcterms:created xsi:type="dcterms:W3CDTF">2014-10-08T23:03:32Z</dcterms:created>
  <dcterms:modified xsi:type="dcterms:W3CDTF">2024-09-30T05:20:18Z</dcterms:modified>
</cp:coreProperties>
</file>