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22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685" y="1003016"/>
            <a:ext cx="6193462" cy="6632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России № 16 по Самарской области информирует Вас о том,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 в каком размере налоговая начисляет пени. </a:t>
            </a:r>
          </a:p>
          <a:p>
            <a:pPr indent="457200" algn="just"/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 начисляются за каждый день просрочки платежа в случае неуплаты или несвоевременной уплаты совокупной обязанности единого налогового счета. </a:t>
            </a:r>
            <a:endParaRPr lang="ru-RU" sz="17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пеней определяется в процентах от суммы недоимки в следующих размерах:</a:t>
            </a:r>
          </a:p>
          <a:p>
            <a:pPr marL="285750" indent="-285750" algn="just">
              <a:buSzPct val="130000"/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физических лиц и индивидуальных предпринимателей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ставка пени равна 1/300 действующей в это время ключевой ставки Центрального банка РФ.</a:t>
            </a:r>
          </a:p>
          <a:p>
            <a:pPr marL="285750" indent="-285750" algn="just">
              <a:buSzPct val="130000"/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юридических лиц </a:t>
            </a: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пени зависит от срока существования отрицательного сальдо:</a:t>
            </a:r>
          </a:p>
          <a:p>
            <a:pPr marL="285750" indent="-285750" algn="just">
              <a:buSzPct val="130000"/>
              <a:buFontTx/>
              <a:buChar char="-"/>
            </a:pP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отрицательного сальдо, непрерывно существующего до 30 календарных дней (включительно), ставка пени принимается равной 1/300 действующей в это время ключевой ставки Центрального банка РФ;</a:t>
            </a:r>
          </a:p>
          <a:p>
            <a:pPr marL="285750" indent="-285750" algn="just">
              <a:buSzPct val="130000"/>
              <a:buFontTx/>
              <a:buChar char="-"/>
            </a:pPr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31 календарного дня процентная ставка пени равной 1/150.</a:t>
            </a:r>
          </a:p>
          <a:p>
            <a:pPr indent="457200" algn="just">
              <a:buSzPct val="130000"/>
            </a:pPr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актуальная информация по вопросу введения единого налогового счета опубликована на </a:t>
            </a:r>
            <a:r>
              <a:rPr lang="ru-RU" sz="17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промостранице   </a:t>
            </a:r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о ЕНС», размещенной на сайте ФНС России </a:t>
            </a:r>
            <a:r>
              <a:rPr lang="en-US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www.nalog.gov.ru.</a:t>
            </a:r>
            <a:endParaRPr lang="ru-RU" sz="1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SzPct val="130000"/>
              <a:buFontTx/>
              <a:buChar char="-"/>
            </a:pPr>
            <a:endParaRPr lang="ru-RU" sz="17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6330-01-007\Downloads\IMG_8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24" y="8411260"/>
            <a:ext cx="1764971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164379</TotalTime>
  <Words>158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1934</cp:revision>
  <cp:lastPrinted>2024-08-01T13:38:22Z</cp:lastPrinted>
  <dcterms:created xsi:type="dcterms:W3CDTF">2014-10-08T23:03:32Z</dcterms:created>
  <dcterms:modified xsi:type="dcterms:W3CDTF">2024-08-12T09:16:34Z</dcterms:modified>
</cp:coreProperties>
</file>