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D4F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02" y="-6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880280"/>
            <a:ext cx="6480720" cy="7448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органы Самарской области проводят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ОТКРЫТЫХ ДВЕРЕЙ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целью повышения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налоговой грамотности 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информированности населения</a:t>
            </a:r>
          </a:p>
          <a:p>
            <a:pPr algn="ctr"/>
            <a:endParaRPr lang="ru-RU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с 09.00  до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20.00</a:t>
            </a:r>
          </a:p>
          <a:p>
            <a:pPr algn="ctr"/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810D4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810D4F"/>
                </a:solidFill>
                <a:latin typeface="Times New Roman" pitchFamily="18" charset="0"/>
                <a:cs typeface="Times New Roman" pitchFamily="18" charset="0"/>
              </a:rPr>
              <a:t>о адресу: г. Новокуйбышевск, ул. Пирогова, д. 12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открытых дверей сотрудники налоговых органов разъяснят следующие вопросы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 algn="just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орядок исполнения налоговых уведомлений по имущественным налогам;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порядок исчисления имущественных налогов и налога на доходы, полученного в виде процентов по банковским вкладам физическими лицами;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порядок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предоставления льготы по налогу на имущество, земельному и транспортному налогам;</a:t>
            </a:r>
          </a:p>
          <a:p>
            <a:pPr algn="just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мастер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класс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изучению функционала сервиса Личного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кабинета налогоплательщика для физических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лиц.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Налогоплательщикам, не получившим налоговые уведомления, вручим дубликаты, для осуществления своевременной оплаты налогов.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164306</TotalTime>
  <Words>16</Words>
  <Application>Microsoft Office PowerPoint</Application>
  <PresentationFormat>Лист A4 (210x297 мм)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1927</cp:revision>
  <cp:lastPrinted>2025-11-13T09:50:20Z</cp:lastPrinted>
  <dcterms:created xsi:type="dcterms:W3CDTF">2014-10-08T23:03:32Z</dcterms:created>
  <dcterms:modified xsi:type="dcterms:W3CDTF">2025-11-13T10:13:25Z</dcterms:modified>
</cp:coreProperties>
</file>