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7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944567"/>
            <a:ext cx="6444715" cy="7486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5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№16 по Самарской области </a:t>
            </a:r>
            <a:r>
              <a:rPr lang="ru-RU" sz="15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предупреждает,</a:t>
            </a:r>
            <a:r>
              <a:rPr lang="ru-RU" sz="15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 </a:t>
            </a:r>
            <a:r>
              <a:rPr lang="ru-RU" sz="15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участившимися случаями регистрации физическими лицами организаций за вознаграждение, без намерения личного руководства и реального осуществления финансово-хозяйственной деятельности, становясь «номинальным» </a:t>
            </a:r>
            <a:r>
              <a:rPr lang="ru-RU" sz="15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руководителем, </a:t>
            </a:r>
            <a:r>
              <a:rPr lang="ru-RU" sz="15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служба </a:t>
            </a:r>
            <a:r>
              <a:rPr lang="ru-RU" sz="1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предупреждает</a:t>
            </a:r>
            <a:r>
              <a:rPr lang="ru-RU" sz="15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457200" algn="just"/>
            <a:r>
              <a:rPr lang="ru-RU" sz="15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несет ответственность за исполнение обязанности по своевременному представлению достоверной налоговой отчетности и, соответственно, исполнению своих налоговых обязательств, а также выполнять законные требования налогового органа об устранении выявленных нарушений законодательства о налогах и сборах, а также не препятствовать законной деятельности должностных лиц налоговых органов при исполнении ими своих служебных обязанностей.</a:t>
            </a:r>
          </a:p>
          <a:p>
            <a:pPr indent="457200" algn="just"/>
            <a:r>
              <a:rPr lang="ru-RU" sz="15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Номинальный» руководитель является непосредственным участником схемы по уклонению от уплаты налогов и сборов, незаконного возмещения налога на добавленную стоимость, хищения бюджетных средств и их </a:t>
            </a:r>
            <a:r>
              <a:rPr lang="ru-RU" sz="155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обналичивания</a:t>
            </a:r>
            <a:r>
              <a:rPr lang="ru-RU" sz="155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вывода денежных средств за рубеж, в том числе с возможным финансированием террористических формирований, создающих реальную угрозу нашей стране</a:t>
            </a:r>
            <a:r>
              <a:rPr lang="ru-RU" sz="155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5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5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знать! </a:t>
            </a:r>
            <a:r>
              <a:rPr lang="ru-RU" sz="1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даете согласие стать «номинальным» руководителем, то Вы подлежите привлечению к уголовной ответственности по статье 173.1, 173.2 Уголовного кодекса Российской Федерации.</a:t>
            </a:r>
          </a:p>
          <a:p>
            <a:pPr indent="457200"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вляясь </a:t>
            </a:r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«номинальным</a:t>
            </a:r>
            <a:r>
              <a:rPr lang="ru-RU" sz="15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5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руководителем, именно </a:t>
            </a:r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фактически осуществляли руководство деятельностью организации, то в случае неуплаты организацией налогов, а также представления в отчетности заведомо ложных сведений, Вы подлежите привлечению к уголовной ответственности по статье 199 Уголовного кодекса Российской Федерации. </a:t>
            </a:r>
            <a:endParaRPr lang="ru-RU" sz="15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6330-01-007\Downloads\IMG_86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26" y="8320888"/>
            <a:ext cx="1944216" cy="14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330-01-007\Downloads\IMG_89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81" y="8445388"/>
            <a:ext cx="1267761" cy="1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164198</TotalTime>
  <Words>233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1924</cp:revision>
  <cp:lastPrinted>2024-05-08T11:25:29Z</cp:lastPrinted>
  <dcterms:created xsi:type="dcterms:W3CDTF">2014-10-08T23:03:32Z</dcterms:created>
  <dcterms:modified xsi:type="dcterms:W3CDTF">2024-05-08T11:51:00Z</dcterms:modified>
</cp:coreProperties>
</file>