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40925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78BB"/>
    <a:srgbClr val="FFFFFF"/>
    <a:srgbClr val="CD3535"/>
    <a:srgbClr val="F1450F"/>
    <a:srgbClr val="24ABC2"/>
    <a:srgbClr val="36C3DA"/>
    <a:srgbClr val="25C6FF"/>
    <a:srgbClr val="E46C0A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86" d="100"/>
          <a:sy n="86" d="100"/>
        </p:scale>
        <p:origin x="-3186" y="-66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2155"/>
            <a:ext cx="2950476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2155"/>
            <a:ext cx="2950476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2"/>
            <a:ext cx="5447030" cy="4473416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2155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6653" y="1021206"/>
            <a:ext cx="6193462" cy="72789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7200" algn="just"/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Межрайонная ИФНС №16 по Самарской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напоминает,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 1 января 2024 года налоговые органы прекратили прием уведомлений на основании распоряжений на перевод денежных средств в уплату платежей в бюджетную систему Российской Федерации , направленных в банк со статусом «02».</a:t>
            </a:r>
          </a:p>
          <a:p>
            <a:pPr indent="457200" algn="just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внимание!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изменении порядка представления уведомлений об исчисленных суммах налога по НДФЛ.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16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17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17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17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17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17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17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17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17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17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17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17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17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17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7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Подробнее ознакомиться с порядком, </a:t>
            </a:r>
            <a:r>
              <a:rPr lang="ru-RU" sz="1700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сроком представления </a:t>
            </a:r>
            <a:r>
              <a:rPr lang="ru-RU" sz="17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уведомления, примерами его заполнения можно в разделе «Все о ЕНС» на сайте ФНС </a:t>
            </a:r>
            <a:r>
              <a:rPr lang="en-US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www.nalog.gov.ru</a:t>
            </a:r>
            <a:r>
              <a:rPr lang="en-US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C:\Users\6330-01-007\Downloads\IMG_896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124" y="8411260"/>
            <a:ext cx="1764971" cy="113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943335"/>
              </p:ext>
            </p:extLst>
          </p:nvPr>
        </p:nvGraphicFramePr>
        <p:xfrm>
          <a:off x="412530" y="3400152"/>
          <a:ext cx="6077585" cy="3275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5650"/>
                <a:gridCol w="2025650"/>
                <a:gridCol w="202628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перечисления удержанного НДФЛ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подачи уведомления об исчисленном налоге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1-го по 22-е число текущего месяца</a:t>
                      </a:r>
                      <a:endParaRPr lang="ru-RU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28-го числа текущего месяца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25-го числа этого же месяца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23-го по последнее число текущего месяца</a:t>
                      </a:r>
                      <a:endParaRPr lang="ru-RU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5-го числа следующего месяца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3-го числа следующего месяца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23 по 31 декабря</a:t>
                      </a:r>
                      <a:endParaRPr lang="ru-RU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последнего рабочего дня текущего года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последнего рабочего дня текущего года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164240</TotalTime>
  <Words>161</Words>
  <Application>Microsoft Office PowerPoint</Application>
  <PresentationFormat>Лист A4 (210x297 мм)</PresentationFormat>
  <Paragraphs>31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Golos Text</vt:lpstr>
      <vt:lpstr>Times New Roman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Башарова Анна Андреевна</cp:lastModifiedBy>
  <cp:revision>1922</cp:revision>
  <cp:lastPrinted>2024-02-20T09:43:14Z</cp:lastPrinted>
  <dcterms:created xsi:type="dcterms:W3CDTF">2014-10-08T23:03:32Z</dcterms:created>
  <dcterms:modified xsi:type="dcterms:W3CDTF">2024-02-20T09:43:49Z</dcterms:modified>
</cp:coreProperties>
</file>