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30065" y="1095723"/>
            <a:ext cx="5851861" cy="74481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457200" algn="just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ИФНС №16 по Самарской области информирует о том,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декабря 2023 года истек установленный законодательством срок уплаты налога на имущество физических лиц, транспортного и земельного налогов для налогоплательщиков - физических лиц.</a:t>
            </a:r>
          </a:p>
          <a:p>
            <a:pPr indent="457200" algn="just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 признается налогоплательщиком, если является собственником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жилья или доли в нем, земельного участка и других объектов недвижимости. Оплачивать налоги за них могут родители, усыновители, опекуны, попечители и иные лица. </a:t>
            </a:r>
            <a:endParaRPr lang="ru-RU" sz="15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логина и пароля для доступа к интернет-сервису «Личный кабинет налогоплательщика для физических лиц» следует обратиться в любую инспекцию ФНС России, независимо от места постановки на учет, с документом, удостоверяющим личность и свидетельством о рождении детей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отображения информации  о налогах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Личном кабинете налогоплательщика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"Профиль" во вкладке "Семейный доступ" необходимо нажать кнопку "Добавить пользователя", далее ввести логин (ИНН) Личного кабинета несовершеннолетнего ребенка и нажать кнопку "Отправить запрос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необходимо перейти в Личный кабинет ребенка и подтвердить направленный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запрос.</a:t>
            </a:r>
          </a:p>
          <a:p>
            <a:pPr indent="457200" algn="just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"Налоги" появится раскрывающийся список, куда входят только добавленные несовершеннолетние дети.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Переключая пользователей в этом списке, можно оплатить налоги любым удобным способом; банковской картой, через онлайн-банк или распечатав квитанцию.</a:t>
            </a:r>
          </a:p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Добавленные в такой список несовершеннолетние дети исключаются автоматически по достижении совершеннолетия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1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026" name="Picture 2" descr="C:\Users\6330-01-007\Desktop\ЛК Физ. лиц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59" y="8212397"/>
            <a:ext cx="1124229" cy="134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164173</TotalTime>
  <Words>233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1915</cp:revision>
  <cp:lastPrinted>2023-12-25T06:18:38Z</cp:lastPrinted>
  <dcterms:created xsi:type="dcterms:W3CDTF">2014-10-08T23:03:32Z</dcterms:created>
  <dcterms:modified xsi:type="dcterms:W3CDTF">2023-12-25T06:27:23Z</dcterms:modified>
</cp:coreProperties>
</file>