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40925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296"/>
    <a:srgbClr val="FFFFFF"/>
    <a:srgbClr val="CD3535"/>
    <a:srgbClr val="F1450F"/>
    <a:srgbClr val="24ABC2"/>
    <a:srgbClr val="36C3DA"/>
    <a:srgbClr val="25C6FF"/>
    <a:srgbClr val="E46C0A"/>
    <a:srgbClr val="2778BB"/>
    <a:srgbClr val="2D8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86" d="100"/>
          <a:sy n="86" d="100"/>
        </p:scale>
        <p:origin x="-3186" y="78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2155"/>
            <a:ext cx="2950476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2155"/>
            <a:ext cx="2950476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2155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6653" y="945576"/>
            <a:ext cx="6193462" cy="7794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Межрайонная ИФНС России № 16 по Самарской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напоминает, что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роверить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ЕНС налогоплательщики - организации могут в «Личном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кабинете юридического лица».</a:t>
            </a:r>
          </a:p>
          <a:p>
            <a:pPr indent="457200">
              <a:lnSpc>
                <a:spcPct val="150000"/>
              </a:lnSpc>
            </a:pPr>
            <a:r>
              <a:rPr lang="ru-RU" sz="1500" b="1" dirty="0">
                <a:solidFill>
                  <a:srgbClr val="3E1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Единого налогового счета (ЕНС) в интернет-сервисе имеется возможность: 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просмотра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сальдо и детализации ЕНС; 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просмотра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распределения денежных средств ЕНС; </a:t>
            </a:r>
            <a:endParaRPr lang="ru-RU" sz="15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просмотра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 предстоящих платежах; </a:t>
            </a:r>
            <a:endParaRPr lang="ru-RU" sz="15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пополнения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ЕНС; </a:t>
            </a:r>
            <a:endParaRPr lang="ru-RU" sz="15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и направления уведомлений об исчисленных суммах налогов, авансовых платежей по налогу, страховым взносам. </a:t>
            </a:r>
          </a:p>
          <a:p>
            <a:pPr marL="285750" indent="-2857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«Личному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кабинету юридического лица»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возможен при наличии квалифицированного сертификата ключа проверки электронной подписи (КЭП). Получить его юридические лица могут в одном из Удостоверяющих центров ФНС России или у его доверенных лиц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7030A0"/>
              </a:buClr>
              <a:buSzPct val="150000"/>
              <a:buFont typeface="Wingdings" panose="05000000000000000000" pitchFamily="2" charset="2"/>
              <a:buChar char="v"/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 </a:t>
            </a:r>
            <a:r>
              <a:rPr lang="ru-RU" sz="15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перевыпуск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КЭП можно прямо из «Личного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кабинета юридического лица»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компьютера, настроенного для работы с сертификатом, всего за несколько минут. Данная процедура доступна, пока не истек срок имеющейся подписи. </a:t>
            </a:r>
          </a:p>
          <a:p>
            <a:endParaRPr lang="ru-RU" sz="1400" dirty="0"/>
          </a:p>
          <a:p>
            <a:pPr indent="457200" algn="just"/>
            <a:endParaRPr lang="ru-RU" sz="14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6330-01-007\Desktop\ЛК ЮЛ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036" y="8339137"/>
            <a:ext cx="2880320" cy="118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164245</TotalTime>
  <Words>47</Words>
  <Application>Microsoft Office PowerPoint</Application>
  <PresentationFormat>Лист A4 (210x297 мм)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Golos Text</vt:lpstr>
      <vt:lpstr>Wingdings</vt:lpstr>
      <vt:lpstr>Open Sans Light</vt:lpstr>
      <vt:lpstr>Times New Roman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Башарова Анна Андреевна</cp:lastModifiedBy>
  <cp:revision>1931</cp:revision>
  <cp:lastPrinted>2024-05-24T10:51:27Z</cp:lastPrinted>
  <dcterms:created xsi:type="dcterms:W3CDTF">2014-10-08T23:03:32Z</dcterms:created>
  <dcterms:modified xsi:type="dcterms:W3CDTF">2024-05-24T11:00:41Z</dcterms:modified>
</cp:coreProperties>
</file>